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4"/>
  </p:handoutMasterIdLst>
  <p:sldIdLst>
    <p:sldId id="259" r:id="rId2"/>
    <p:sldId id="260" r:id="rId3"/>
  </p:sldIdLst>
  <p:sldSz cx="13716000" cy="13716000"/>
  <p:notesSz cx="13716000" cy="13716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Univers" panose="020B0503020202020204" pitchFamily="34" charset="0"/>
      <p:regular r:id="rId9"/>
      <p:bold r:id="rId10"/>
    </p:embeddedFont>
    <p:embeddedFont>
      <p:font typeface="Univers LT Pro 45 Light" panose="020B0403020202020204" pitchFamily="34" charset="77"/>
      <p:regular r:id="rId11"/>
      <p:bold r:id="rId12"/>
      <p:italic r:id="rId13"/>
      <p:boldItalic r:id="rId1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FA"/>
    <a:srgbClr val="05648A"/>
    <a:srgbClr val="004F81"/>
    <a:srgbClr val="6DCFF6"/>
    <a:srgbClr val="FDB716"/>
    <a:srgbClr val="EC5623"/>
    <a:srgbClr val="221E1F"/>
    <a:srgbClr val="E1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0"/>
    <p:restoredTop sz="96405"/>
  </p:normalViewPr>
  <p:slideViewPr>
    <p:cSldViewPr>
      <p:cViewPr varScale="1">
        <p:scale>
          <a:sx n="60" d="100"/>
          <a:sy n="60" d="100"/>
        </p:scale>
        <p:origin x="1248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145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ustomXml" Target="../customXml/item6.xml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23" Type="http://schemas.openxmlformats.org/officeDocument/2006/relationships/customXml" Target="../customXml/item5.xml"/><Relationship Id="rId10" Type="http://schemas.openxmlformats.org/officeDocument/2006/relationships/font" Target="fonts/font6.fntdata"/><Relationship Id="rId19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4A1DC0-4F59-4E71-DDF6-523F4FDAD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3E267-C5BA-7D27-B376-0E100D8013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68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6FC6-04C5-4FB6-877B-1CE4DA245250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C28C4-017F-4CBF-69F0-F1FF3AC4E7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028613"/>
            <a:ext cx="59436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3015-63E4-DB06-1FD8-3032DDF1AF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13028613"/>
            <a:ext cx="5943600" cy="687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80BAF-E7DB-420E-AC5A-0E98577E1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354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432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01">
    <p:bg>
      <p:bgPr>
        <a:solidFill>
          <a:srgbClr val="FDB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F65D89-EE52-B007-6B58-6FCB3FD637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7791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68C6CC-8463-C616-E622-6A519A75D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8153400"/>
            <a:ext cx="11582400" cy="2724149"/>
          </a:xfrm>
          <a:prstGeom prst="rect">
            <a:avLst/>
          </a:prstGeom>
        </p:spPr>
        <p:txBody>
          <a:bodyPr lIns="0" tIns="0" rIns="0" bIns="0"/>
          <a:lstStyle>
            <a:lvl1pPr>
              <a:defRPr sz="4700" b="1">
                <a:solidFill>
                  <a:srgbClr val="05648A"/>
                </a:solidFill>
                <a:latin typeface="Univers" panose="020B0603020202030204" pitchFamily="34" charset="0"/>
              </a:defRPr>
            </a:lvl1pPr>
            <a:lvl2pPr>
              <a:defRPr sz="4700" b="1">
                <a:latin typeface="Univers" panose="020B0603020202030204" pitchFamily="34" charset="0"/>
              </a:defRPr>
            </a:lvl2pPr>
            <a:lvl3pPr>
              <a:defRPr sz="4700" b="1">
                <a:latin typeface="Univers" panose="020B0603020202030204" pitchFamily="34" charset="0"/>
              </a:defRPr>
            </a:lvl3pPr>
            <a:lvl4pPr>
              <a:defRPr sz="4700" b="1">
                <a:latin typeface="Univers" panose="020B0603020202030204" pitchFamily="34" charset="0"/>
              </a:defRPr>
            </a:lvl4pPr>
            <a:lvl5pPr>
              <a:defRPr sz="4700" b="1">
                <a:latin typeface="Univers" panose="020B0603020202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101B13B-6415-0B81-BF05-CD6160CCE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11087101"/>
            <a:ext cx="11582400" cy="342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250" b="0">
                <a:solidFill>
                  <a:srgbClr val="05648A"/>
                </a:solidFill>
                <a:latin typeface="Univers" panose="020B0603020202030204" pitchFamily="34" charset="0"/>
              </a:defRPr>
            </a:lvl1pPr>
            <a:lvl2pPr>
              <a:defRPr sz="4700" b="1">
                <a:latin typeface="Univers" panose="020B0603020202030204" pitchFamily="34" charset="0"/>
              </a:defRPr>
            </a:lvl2pPr>
            <a:lvl3pPr>
              <a:defRPr sz="4700" b="1">
                <a:latin typeface="Univers" panose="020B0603020202030204" pitchFamily="34" charset="0"/>
              </a:defRPr>
            </a:lvl3pPr>
            <a:lvl4pPr>
              <a:defRPr sz="4700" b="1">
                <a:latin typeface="Univers" panose="020B0603020202030204" pitchFamily="34" charset="0"/>
              </a:defRPr>
            </a:lvl4pPr>
            <a:lvl5pPr>
              <a:defRPr sz="4700" b="1">
                <a:latin typeface="Univers" panose="020B0603020202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D3E09D-3A84-03CD-2688-09189D106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097" y="12150090"/>
            <a:ext cx="9003030" cy="342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950" b="0">
                <a:solidFill>
                  <a:srgbClr val="221E1F"/>
                </a:solidFill>
                <a:latin typeface="Univers LT Pro 45 Light" panose="020B0403020202020204" pitchFamily="34" charset="0"/>
              </a:defRPr>
            </a:lvl1pPr>
            <a:lvl2pPr>
              <a:defRPr sz="4700" b="1">
                <a:latin typeface="Univers" panose="020B0603020202030204" pitchFamily="34" charset="0"/>
              </a:defRPr>
            </a:lvl2pPr>
            <a:lvl3pPr>
              <a:defRPr sz="4700" b="1">
                <a:latin typeface="Univers" panose="020B0603020202030204" pitchFamily="34" charset="0"/>
              </a:defRPr>
            </a:lvl3pPr>
            <a:lvl4pPr>
              <a:defRPr sz="4700" b="1">
                <a:latin typeface="Univers" panose="020B0603020202030204" pitchFamily="34" charset="0"/>
              </a:defRPr>
            </a:lvl4pPr>
            <a:lvl5pPr>
              <a:defRPr sz="4700" b="1">
                <a:latin typeface="Univers" panose="020B0603020202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1FEB472-7D3B-24AB-CA55-C7C143939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1059" y="12614972"/>
            <a:ext cx="2133600" cy="744821"/>
          </a:xfrm>
          <a:prstGeom prst="rect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Insert Logo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590522D6-DF1B-B42F-BCE1-A2B9A736B5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1374" y="12614972"/>
            <a:ext cx="2133600" cy="744821"/>
          </a:xfrm>
          <a:prstGeom prst="rect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Insert Logo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6F567DF-43DC-9130-1A28-CF4D1BAC58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91688" y="12614972"/>
            <a:ext cx="2133600" cy="744821"/>
          </a:xfrm>
          <a:prstGeom prst="rect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Insert Logo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01">
    <p:bg>
      <p:bgPr>
        <a:solidFill>
          <a:srgbClr val="ABE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F65D89-EE52-B007-6B58-6FCB3FD637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077200"/>
            <a:ext cx="13716000" cy="5638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68C6CC-8463-C616-E622-6A519A75D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3376246"/>
            <a:ext cx="9601200" cy="581464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6725" b="1">
                <a:solidFill>
                  <a:srgbClr val="05648A"/>
                </a:solidFill>
                <a:latin typeface="Univers" panose="020B0603020202030204" pitchFamily="34" charset="0"/>
              </a:defRPr>
            </a:lvl1pPr>
            <a:lvl2pPr>
              <a:defRPr sz="4700" b="1">
                <a:latin typeface="Univers" panose="020B0603020202030204" pitchFamily="34" charset="0"/>
              </a:defRPr>
            </a:lvl2pPr>
            <a:lvl3pPr>
              <a:defRPr sz="4700" b="1">
                <a:latin typeface="Univers" panose="020B0603020202030204" pitchFamily="34" charset="0"/>
              </a:defRPr>
            </a:lvl3pPr>
            <a:lvl4pPr>
              <a:defRPr sz="4700" b="1">
                <a:latin typeface="Univers" panose="020B0603020202030204" pitchFamily="34" charset="0"/>
              </a:defRPr>
            </a:lvl4pPr>
            <a:lvl5pPr>
              <a:defRPr sz="4700" b="1">
                <a:latin typeface="Univers" panose="020B0603020202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101B13B-6415-0B81-BF05-CD6160CCE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7400" y="9415095"/>
            <a:ext cx="960120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="0">
                <a:solidFill>
                  <a:srgbClr val="EC5623"/>
                </a:solidFill>
                <a:latin typeface="Univers" panose="020B0603020202030204" pitchFamily="34" charset="0"/>
              </a:defRPr>
            </a:lvl1pPr>
            <a:lvl2pPr>
              <a:defRPr sz="4700" b="1">
                <a:latin typeface="Univers" panose="020B0603020202030204" pitchFamily="34" charset="0"/>
              </a:defRPr>
            </a:lvl2pPr>
            <a:lvl3pPr>
              <a:defRPr sz="4700" b="1">
                <a:latin typeface="Univers" panose="020B0603020202030204" pitchFamily="34" charset="0"/>
              </a:defRPr>
            </a:lvl3pPr>
            <a:lvl4pPr>
              <a:defRPr sz="4700" b="1">
                <a:latin typeface="Univers" panose="020B0603020202030204" pitchFamily="34" charset="0"/>
              </a:defRPr>
            </a:lvl4pPr>
            <a:lvl5pPr>
              <a:defRPr sz="4700" b="1">
                <a:latin typeface="Univers" panose="020B0603020202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9082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drinking water from a faucet&#10;&#10;Description automatically generated">
            <a:extLst>
              <a:ext uri="{FF2B5EF4-FFF2-40B4-BE49-F238E27FC236}">
                <a16:creationId xmlns:a16="http://schemas.microsoft.com/office/drawing/2014/main" id="{80ECC659-33A7-2430-F1CC-38C30C74DD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954A3-35BB-7CEF-63E9-CC45278616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700" b="1" dirty="0">
                <a:solidFill>
                  <a:srgbClr val="05648A"/>
                </a:solidFill>
                <a:latin typeface="Univers"/>
                <a:cs typeface="Univers"/>
              </a:rPr>
              <a:t>Lorem</a:t>
            </a:r>
            <a:r>
              <a:rPr lang="en-US" sz="4700" b="1" spc="-114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>
                <a:solidFill>
                  <a:srgbClr val="05648A"/>
                </a:solidFill>
                <a:latin typeface="Univers"/>
                <a:cs typeface="Univers"/>
              </a:rPr>
              <a:t>ipsum</a:t>
            </a:r>
            <a:r>
              <a:rPr lang="en-US" sz="4700" b="1" spc="-114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>
                <a:solidFill>
                  <a:srgbClr val="05648A"/>
                </a:solidFill>
                <a:latin typeface="Univers"/>
                <a:cs typeface="Univers"/>
              </a:rPr>
              <a:t>dolor</a:t>
            </a:r>
            <a:r>
              <a:rPr lang="en-US" sz="4700" b="1" spc="-114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>
                <a:solidFill>
                  <a:srgbClr val="05648A"/>
                </a:solidFill>
                <a:latin typeface="Univers"/>
                <a:cs typeface="Univers"/>
              </a:rPr>
              <a:t>sit</a:t>
            </a:r>
            <a:r>
              <a:rPr lang="en-US" sz="4700" b="1" spc="-110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spc="-10" dirty="0" err="1">
                <a:solidFill>
                  <a:srgbClr val="05648A"/>
                </a:solidFill>
                <a:latin typeface="Univers"/>
                <a:cs typeface="Univers"/>
              </a:rPr>
              <a:t>amet</a:t>
            </a:r>
            <a:r>
              <a:rPr lang="en-US" sz="4700" b="1" spc="-10" dirty="0">
                <a:solidFill>
                  <a:srgbClr val="05648A"/>
                </a:solidFill>
                <a:latin typeface="Univers"/>
                <a:cs typeface="Univers"/>
              </a:rPr>
              <a:t>, </a:t>
            </a:r>
            <a:br>
              <a:rPr lang="en-US" sz="4700" b="1" spc="-10" dirty="0">
                <a:solidFill>
                  <a:srgbClr val="05648A"/>
                </a:solidFill>
                <a:latin typeface="Univers"/>
                <a:cs typeface="Univers"/>
              </a:rPr>
            </a:b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consectetuer</a:t>
            </a:r>
            <a:r>
              <a:rPr lang="en-US" sz="4700" b="1" spc="-170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adipiscing</a:t>
            </a:r>
            <a:r>
              <a:rPr lang="en-US" sz="4700" b="1" spc="-165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elit</a:t>
            </a:r>
            <a:r>
              <a:rPr lang="en-US" sz="4700" b="1" spc="-165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>
                <a:solidFill>
                  <a:srgbClr val="05648A"/>
                </a:solidFill>
                <a:latin typeface="Univers"/>
                <a:cs typeface="Univers"/>
              </a:rPr>
              <a:t>sed</a:t>
            </a:r>
            <a:r>
              <a:rPr lang="en-US" sz="4700" b="1" spc="-165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spc="-20" dirty="0">
                <a:solidFill>
                  <a:srgbClr val="05648A"/>
                </a:solidFill>
                <a:latin typeface="Univers"/>
                <a:cs typeface="Univers"/>
              </a:rPr>
              <a:t>diam </a:t>
            </a: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nonummy</a:t>
            </a:r>
            <a:r>
              <a:rPr lang="en-US" sz="4700" b="1" spc="-185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nibh</a:t>
            </a:r>
            <a:r>
              <a:rPr lang="en-US" sz="4700" b="1" spc="-180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euismod</a:t>
            </a:r>
            <a:r>
              <a:rPr lang="en-US" sz="4700" b="1" spc="-185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tincidunt</a:t>
            </a:r>
            <a:r>
              <a:rPr lang="en-US" sz="4700" b="1" spc="-180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spc="-25" dirty="0" err="1">
                <a:solidFill>
                  <a:srgbClr val="05648A"/>
                </a:solidFill>
                <a:latin typeface="Univers"/>
                <a:cs typeface="Univers"/>
              </a:rPr>
              <a:t>ut</a:t>
            </a:r>
            <a:r>
              <a:rPr lang="en-US" sz="4700" b="1" spc="-25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 err="1">
                <a:solidFill>
                  <a:srgbClr val="05648A"/>
                </a:solidFill>
                <a:latin typeface="Univers"/>
                <a:cs typeface="Univers"/>
              </a:rPr>
              <a:t>laoreet</a:t>
            </a:r>
            <a:r>
              <a:rPr lang="en-US" sz="4700" b="1" spc="-150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dirty="0">
                <a:solidFill>
                  <a:srgbClr val="05648A"/>
                </a:solidFill>
                <a:latin typeface="Univers"/>
                <a:cs typeface="Univers"/>
              </a:rPr>
              <a:t>dolore</a:t>
            </a:r>
            <a:r>
              <a:rPr lang="en-US" sz="4700" b="1" spc="-150" dirty="0">
                <a:solidFill>
                  <a:srgbClr val="05648A"/>
                </a:solidFill>
                <a:latin typeface="Univers"/>
                <a:cs typeface="Univers"/>
              </a:rPr>
              <a:t> </a:t>
            </a:r>
            <a:r>
              <a:rPr lang="en-US" sz="4700" b="1" spc="-10" dirty="0">
                <a:solidFill>
                  <a:srgbClr val="05648A"/>
                </a:solidFill>
                <a:latin typeface="Univers"/>
                <a:cs typeface="Univers"/>
              </a:rPr>
              <a:t>magna.</a:t>
            </a:r>
            <a:endParaRPr lang="en-US" sz="4700" dirty="0">
              <a:solidFill>
                <a:srgbClr val="05648A"/>
              </a:solidFill>
              <a:latin typeface="Univers"/>
              <a:cs typeface="Univer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A56DE-8728-D39E-415E-9DFB19BCD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648A"/>
                </a:solidFill>
                <a:latin typeface="Univers LT Pro 45 Light" panose="020B0403020202020204" pitchFamily="34" charset="0"/>
              </a:rPr>
              <a:t>–––</a:t>
            </a:r>
            <a:r>
              <a:rPr lang="en-US" dirty="0">
                <a:solidFill>
                  <a:srgbClr val="05648A"/>
                </a:solidFill>
              </a:rPr>
              <a:t> Name</a:t>
            </a:r>
          </a:p>
          <a:p>
            <a:endParaRPr lang="en-US" dirty="0">
              <a:solidFill>
                <a:srgbClr val="05648A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79AB442-D840-1543-1F6A-4685326A63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95B4B9-4B69-5EFE-AD50-490A26229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96108C-3507-07F8-3497-4199B05392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E0B31-CE7A-3778-80F6-C354F51A4405}"/>
              </a:ext>
            </a:extLst>
          </p:cNvPr>
          <p:cNvSpPr/>
          <p:nvPr/>
        </p:nvSpPr>
        <p:spPr>
          <a:xfrm>
            <a:off x="0" y="0"/>
            <a:ext cx="13716000" cy="4056836"/>
          </a:xfrm>
          <a:prstGeom prst="rect">
            <a:avLst/>
          </a:prstGeom>
          <a:gradFill>
            <a:gsLst>
              <a:gs pos="28000">
                <a:schemeClr val="tx1">
                  <a:alpha val="47000"/>
                </a:schemeClr>
              </a:gs>
              <a:gs pos="65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g object 19">
            <a:extLst>
              <a:ext uri="{FF2B5EF4-FFF2-40B4-BE49-F238E27FC236}">
                <a16:creationId xmlns:a16="http://schemas.microsoft.com/office/drawing/2014/main" id="{8D8E48E0-8F59-FE60-2B33-8C1D03E63A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39601" y="731550"/>
            <a:ext cx="2138311" cy="213831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9D5851-3A46-19E4-7549-A8E9F47F9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026BF7B-E099-A443-4791-5DEF39EF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670801"/>
            <a:ext cx="13716000" cy="60451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FA166-8D61-3592-83DF-5A6AA79E1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7567" y="3376246"/>
            <a:ext cx="9985176" cy="5814646"/>
          </a:xfrm>
        </p:spPr>
        <p:txBody>
          <a:bodyPr/>
          <a:lstStyle/>
          <a:p>
            <a:r>
              <a:rPr lang="en-US" dirty="0">
                <a:solidFill>
                  <a:srgbClr val="05648A"/>
                </a:solidFill>
              </a:rPr>
              <a:t>Lorem ipsum dolor sit</a:t>
            </a:r>
          </a:p>
          <a:p>
            <a:r>
              <a:rPr lang="en-US" dirty="0" err="1">
                <a:solidFill>
                  <a:srgbClr val="05648A"/>
                </a:solidFill>
              </a:rPr>
              <a:t>amet</a:t>
            </a:r>
            <a:r>
              <a:rPr lang="en-US" dirty="0">
                <a:solidFill>
                  <a:srgbClr val="05648A"/>
                </a:solidFill>
              </a:rPr>
              <a:t>, </a:t>
            </a:r>
            <a:r>
              <a:rPr lang="en-US" dirty="0" err="1">
                <a:solidFill>
                  <a:srgbClr val="EC5623"/>
                </a:solidFill>
              </a:rPr>
              <a:t>consectetuer</a:t>
            </a:r>
            <a:r>
              <a:rPr lang="en-US" dirty="0">
                <a:solidFill>
                  <a:srgbClr val="EC5623"/>
                </a:solidFill>
              </a:rPr>
              <a:t> </a:t>
            </a:r>
            <a:r>
              <a:rPr lang="en-US" dirty="0" err="1">
                <a:solidFill>
                  <a:srgbClr val="EC5623"/>
                </a:solidFill>
              </a:rPr>
              <a:t>adipiscing</a:t>
            </a:r>
            <a:r>
              <a:rPr lang="en-US" dirty="0">
                <a:solidFill>
                  <a:srgbClr val="EC5623"/>
                </a:solidFill>
              </a:rPr>
              <a:t> </a:t>
            </a:r>
            <a:r>
              <a:rPr lang="en-US" dirty="0" err="1">
                <a:solidFill>
                  <a:srgbClr val="EC5623"/>
                </a:solidFill>
              </a:rPr>
              <a:t>elit</a:t>
            </a:r>
            <a:r>
              <a:rPr lang="en-US" dirty="0">
                <a:solidFill>
                  <a:srgbClr val="EC5623"/>
                </a:solidFill>
              </a:rPr>
              <a:t> sed diam </a:t>
            </a:r>
            <a:r>
              <a:rPr lang="en-US" dirty="0" err="1">
                <a:solidFill>
                  <a:srgbClr val="EC5623"/>
                </a:solidFill>
              </a:rPr>
              <a:t>nonummy</a:t>
            </a:r>
            <a:r>
              <a:rPr lang="en-US" dirty="0">
                <a:solidFill>
                  <a:srgbClr val="EC5623"/>
                </a:solidFill>
              </a:rPr>
              <a:t> </a:t>
            </a:r>
            <a:r>
              <a:rPr lang="en-US" dirty="0" err="1">
                <a:solidFill>
                  <a:srgbClr val="EC5623"/>
                </a:solidFill>
              </a:rPr>
              <a:t>nibh</a:t>
            </a:r>
            <a:r>
              <a:rPr lang="en-US" dirty="0">
                <a:solidFill>
                  <a:srgbClr val="EC5623"/>
                </a:solidFill>
              </a:rPr>
              <a:t> </a:t>
            </a:r>
            <a:r>
              <a:rPr lang="en-US" dirty="0" err="1">
                <a:solidFill>
                  <a:srgbClr val="EC5623"/>
                </a:solidFill>
              </a:rPr>
              <a:t>euismod</a:t>
            </a:r>
            <a:r>
              <a:rPr lang="en-US" dirty="0">
                <a:solidFill>
                  <a:srgbClr val="EC5623"/>
                </a:solidFill>
              </a:rPr>
              <a:t> </a:t>
            </a:r>
            <a:r>
              <a:rPr lang="en-US" dirty="0" err="1">
                <a:solidFill>
                  <a:srgbClr val="EC5623"/>
                </a:solidFill>
              </a:rPr>
              <a:t>tincidunt</a:t>
            </a:r>
            <a:r>
              <a:rPr lang="en-US" dirty="0">
                <a:solidFill>
                  <a:srgbClr val="EC5623"/>
                </a:solidFill>
              </a:rPr>
              <a:t> </a:t>
            </a:r>
            <a:r>
              <a:rPr lang="en-US" dirty="0" err="1">
                <a:solidFill>
                  <a:srgbClr val="EC5623"/>
                </a:solidFill>
              </a:rPr>
              <a:t>ut</a:t>
            </a:r>
            <a:r>
              <a:rPr lang="en-US" dirty="0">
                <a:solidFill>
                  <a:srgbClr val="EC5623"/>
                </a:solidFill>
              </a:rPr>
              <a:t> </a:t>
            </a:r>
            <a:r>
              <a:rPr lang="en-US" dirty="0" err="1">
                <a:solidFill>
                  <a:srgbClr val="EC5623"/>
                </a:solidFill>
              </a:rPr>
              <a:t>laoreet</a:t>
            </a:r>
            <a:r>
              <a:rPr lang="en-US" dirty="0">
                <a:solidFill>
                  <a:srgbClr val="EC5623"/>
                </a:solidFill>
              </a:rPr>
              <a:t> dolore magna </a:t>
            </a:r>
            <a:r>
              <a:rPr lang="en-US" dirty="0" err="1">
                <a:solidFill>
                  <a:srgbClr val="EC5623"/>
                </a:solidFill>
              </a:rPr>
              <a:t>nonumy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8CC47-437C-D928-18D3-62479539FC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7567" y="9661279"/>
            <a:ext cx="9601200" cy="342900"/>
          </a:xfrm>
        </p:spPr>
        <p:txBody>
          <a:bodyPr/>
          <a:lstStyle/>
          <a:p>
            <a:r>
              <a:rPr lang="en-US" dirty="0">
                <a:latin typeface="Univers LT Pro 45 Light" panose="020B0403020202020204" pitchFamily="34" charset="0"/>
              </a:rPr>
              <a:t>–––––  </a:t>
            </a:r>
            <a:r>
              <a:rPr lang="en-US" dirty="0"/>
              <a:t>Name  </a:t>
            </a:r>
            <a:r>
              <a:rPr lang="en-US" dirty="0">
                <a:latin typeface="Univers LT Pro 45 Light" panose="020B0403020202020204" pitchFamily="34" charset="0"/>
              </a:rPr>
              <a:t>–––––</a:t>
            </a:r>
            <a:endParaRPr lang="en-US" dirty="0"/>
          </a:p>
          <a:p>
            <a:endParaRPr lang="en-US" dirty="0"/>
          </a:p>
        </p:txBody>
      </p:sp>
      <p:pic>
        <p:nvPicPr>
          <p:cNvPr id="5" name="bg object 19">
            <a:extLst>
              <a:ext uri="{FF2B5EF4-FFF2-40B4-BE49-F238E27FC236}">
                <a16:creationId xmlns:a16="http://schemas.microsoft.com/office/drawing/2014/main" id="{81BC702E-EE70-E349-84CB-84519C303F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39601" y="731550"/>
            <a:ext cx="2138311" cy="2138311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F09A92C-7D17-4BDF-C5A8-91D004C98A4F}"/>
              </a:ext>
            </a:extLst>
          </p:cNvPr>
          <p:cNvSpPr/>
          <p:nvPr/>
        </p:nvSpPr>
        <p:spPr>
          <a:xfrm>
            <a:off x="1097360" y="3280411"/>
            <a:ext cx="886093" cy="917921"/>
          </a:xfrm>
          <a:custGeom>
            <a:avLst/>
            <a:gdLst>
              <a:gd name="connsiteX0" fmla="*/ 292818 w 886093"/>
              <a:gd name="connsiteY0" fmla="*/ 0 h 917921"/>
              <a:gd name="connsiteX1" fmla="*/ 212611 w 886093"/>
              <a:gd name="connsiteY1" fmla="*/ 460870 h 917921"/>
              <a:gd name="connsiteX2" fmla="*/ 333558 w 886093"/>
              <a:gd name="connsiteY2" fmla="*/ 460870 h 917921"/>
              <a:gd name="connsiteX3" fmla="*/ 333558 w 886093"/>
              <a:gd name="connsiteY3" fmla="*/ 917921 h 917921"/>
              <a:gd name="connsiteX4" fmla="*/ 0 w 886093"/>
              <a:gd name="connsiteY4" fmla="*/ 917921 h 917921"/>
              <a:gd name="connsiteX5" fmla="*/ 0 w 886093"/>
              <a:gd name="connsiteY5" fmla="*/ 460870 h 917921"/>
              <a:gd name="connsiteX6" fmla="*/ 120947 w 886093"/>
              <a:gd name="connsiteY6" fmla="*/ 0 h 917921"/>
              <a:gd name="connsiteX7" fmla="*/ 292818 w 886093"/>
              <a:gd name="connsiteY7" fmla="*/ 0 h 917921"/>
              <a:gd name="connsiteX8" fmla="*/ 846626 w 886093"/>
              <a:gd name="connsiteY8" fmla="*/ 0 h 917921"/>
              <a:gd name="connsiteX9" fmla="*/ 766420 w 886093"/>
              <a:gd name="connsiteY9" fmla="*/ 460870 h 917921"/>
              <a:gd name="connsiteX10" fmla="*/ 886093 w 886093"/>
              <a:gd name="connsiteY10" fmla="*/ 460870 h 917921"/>
              <a:gd name="connsiteX11" fmla="*/ 886093 w 886093"/>
              <a:gd name="connsiteY11" fmla="*/ 917921 h 917921"/>
              <a:gd name="connsiteX12" fmla="*/ 553808 w 886093"/>
              <a:gd name="connsiteY12" fmla="*/ 917921 h 917921"/>
              <a:gd name="connsiteX13" fmla="*/ 553808 w 886093"/>
              <a:gd name="connsiteY13" fmla="*/ 460870 h 917921"/>
              <a:gd name="connsiteX14" fmla="*/ 673482 w 886093"/>
              <a:gd name="connsiteY14" fmla="*/ 0 h 917921"/>
              <a:gd name="connsiteX15" fmla="*/ 846626 w 886093"/>
              <a:gd name="connsiteY15" fmla="*/ 0 h 9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6093" h="917921">
                <a:moveTo>
                  <a:pt x="292818" y="0"/>
                </a:moveTo>
                <a:lnTo>
                  <a:pt x="212611" y="460870"/>
                </a:lnTo>
                <a:lnTo>
                  <a:pt x="333558" y="460870"/>
                </a:lnTo>
                <a:lnTo>
                  <a:pt x="333558" y="917921"/>
                </a:lnTo>
                <a:lnTo>
                  <a:pt x="0" y="917921"/>
                </a:lnTo>
                <a:lnTo>
                  <a:pt x="0" y="460870"/>
                </a:lnTo>
                <a:lnTo>
                  <a:pt x="120947" y="0"/>
                </a:lnTo>
                <a:lnTo>
                  <a:pt x="292818" y="0"/>
                </a:lnTo>
                <a:close/>
                <a:moveTo>
                  <a:pt x="846626" y="0"/>
                </a:moveTo>
                <a:lnTo>
                  <a:pt x="766420" y="460870"/>
                </a:lnTo>
                <a:lnTo>
                  <a:pt x="886093" y="460870"/>
                </a:lnTo>
                <a:lnTo>
                  <a:pt x="886093" y="917921"/>
                </a:lnTo>
                <a:lnTo>
                  <a:pt x="553808" y="917921"/>
                </a:lnTo>
                <a:lnTo>
                  <a:pt x="553808" y="460870"/>
                </a:lnTo>
                <a:lnTo>
                  <a:pt x="673482" y="0"/>
                </a:lnTo>
                <a:lnTo>
                  <a:pt x="846626" y="0"/>
                </a:lnTo>
                <a:close/>
              </a:path>
            </a:pathLst>
          </a:custGeom>
          <a:solidFill>
            <a:srgbClr val="EB5524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E56BFC3-4C3E-4D44-87A8-B6D55C55BD83}"/>
              </a:ext>
            </a:extLst>
          </p:cNvPr>
          <p:cNvSpPr/>
          <p:nvPr/>
        </p:nvSpPr>
        <p:spPr>
          <a:xfrm>
            <a:off x="11736858" y="8914808"/>
            <a:ext cx="886092" cy="917921"/>
          </a:xfrm>
          <a:custGeom>
            <a:avLst/>
            <a:gdLst>
              <a:gd name="connsiteX0" fmla="*/ 40740 w 886092"/>
              <a:gd name="connsiteY0" fmla="*/ 917921 h 917921"/>
              <a:gd name="connsiteX1" fmla="*/ 120947 w 886092"/>
              <a:gd name="connsiteY1" fmla="*/ 457051 h 917921"/>
              <a:gd name="connsiteX2" fmla="*/ 0 w 886092"/>
              <a:gd name="connsiteY2" fmla="*/ 457051 h 917921"/>
              <a:gd name="connsiteX3" fmla="*/ 0 w 886092"/>
              <a:gd name="connsiteY3" fmla="*/ 0 h 917921"/>
              <a:gd name="connsiteX4" fmla="*/ 332285 w 886092"/>
              <a:gd name="connsiteY4" fmla="*/ 0 h 917921"/>
              <a:gd name="connsiteX5" fmla="*/ 332285 w 886092"/>
              <a:gd name="connsiteY5" fmla="*/ 457051 h 917921"/>
              <a:gd name="connsiteX6" fmla="*/ 211338 w 886092"/>
              <a:gd name="connsiteY6" fmla="*/ 917921 h 917921"/>
              <a:gd name="connsiteX7" fmla="*/ 40740 w 886092"/>
              <a:gd name="connsiteY7" fmla="*/ 917921 h 917921"/>
              <a:gd name="connsiteX8" fmla="*/ 594548 w 886092"/>
              <a:gd name="connsiteY8" fmla="*/ 917921 h 917921"/>
              <a:gd name="connsiteX9" fmla="*/ 674755 w 886092"/>
              <a:gd name="connsiteY9" fmla="*/ 457051 h 917921"/>
              <a:gd name="connsiteX10" fmla="*/ 553808 w 886092"/>
              <a:gd name="connsiteY10" fmla="*/ 457051 h 917921"/>
              <a:gd name="connsiteX11" fmla="*/ 553808 w 886092"/>
              <a:gd name="connsiteY11" fmla="*/ 0 h 917921"/>
              <a:gd name="connsiteX12" fmla="*/ 886093 w 886092"/>
              <a:gd name="connsiteY12" fmla="*/ 0 h 917921"/>
              <a:gd name="connsiteX13" fmla="*/ 886093 w 886092"/>
              <a:gd name="connsiteY13" fmla="*/ 457051 h 917921"/>
              <a:gd name="connsiteX14" fmla="*/ 765146 w 886092"/>
              <a:gd name="connsiteY14" fmla="*/ 917921 h 917921"/>
              <a:gd name="connsiteX15" fmla="*/ 594548 w 886092"/>
              <a:gd name="connsiteY15" fmla="*/ 917921 h 9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6092" h="917921">
                <a:moveTo>
                  <a:pt x="40740" y="917921"/>
                </a:moveTo>
                <a:lnTo>
                  <a:pt x="120947" y="457051"/>
                </a:lnTo>
                <a:lnTo>
                  <a:pt x="0" y="457051"/>
                </a:lnTo>
                <a:lnTo>
                  <a:pt x="0" y="0"/>
                </a:lnTo>
                <a:lnTo>
                  <a:pt x="332285" y="0"/>
                </a:lnTo>
                <a:lnTo>
                  <a:pt x="332285" y="457051"/>
                </a:lnTo>
                <a:lnTo>
                  <a:pt x="211338" y="917921"/>
                </a:lnTo>
                <a:lnTo>
                  <a:pt x="40740" y="917921"/>
                </a:lnTo>
                <a:close/>
                <a:moveTo>
                  <a:pt x="594548" y="917921"/>
                </a:moveTo>
                <a:lnTo>
                  <a:pt x="674755" y="457051"/>
                </a:lnTo>
                <a:lnTo>
                  <a:pt x="553808" y="457051"/>
                </a:lnTo>
                <a:lnTo>
                  <a:pt x="553808" y="0"/>
                </a:lnTo>
                <a:lnTo>
                  <a:pt x="886093" y="0"/>
                </a:lnTo>
                <a:lnTo>
                  <a:pt x="886093" y="457051"/>
                </a:lnTo>
                <a:lnTo>
                  <a:pt x="765146" y="917921"/>
                </a:lnTo>
                <a:lnTo>
                  <a:pt x="594548" y="917921"/>
                </a:lnTo>
                <a:close/>
              </a:path>
            </a:pathLst>
          </a:custGeom>
          <a:solidFill>
            <a:srgbClr val="EB5524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11_Environment and children's health_V7.pptx" id="{94967030-2FC3-4CAC-84AB-E6DA7C8470BA}" vid="{28B2A5C1-9228-470C-AC44-89623B2424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DF9EC2821A5ECB48B870E0680FB80C5D" ma:contentTypeVersion="41" ma:contentTypeDescription="" ma:contentTypeScope="" ma:versionID="866aa4b95b233b843e0ec548a274fa9b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f556ddb9-2005-4286-96c5-b71acdb4a68c" xmlns:ns5="818709f4-5765-474b-81af-8fca81b3f168" xmlns:ns6="http://schemas.microsoft.com/sharepoint/v4" targetNamespace="http://schemas.microsoft.com/office/2006/metadata/properties" ma:root="true" ma:fieldsID="2b19a95c0666f1c8cba25cb74d19dc85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f556ddb9-2005-4286-96c5-b71acdb4a68c"/>
    <xsd:import namespace="818709f4-5765-474b-81af-8fca81b3f16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5:MediaServiceDateTaken" minOccurs="0"/>
                <xsd:element ref="ns6:IconOverlay" minOccurs="0"/>
                <xsd:element ref="ns1:_vti_ItemDeclaredRecord" minOccurs="0"/>
                <xsd:element ref="ns1:_vti_ItemHoldRecordStatus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4:SemaphoreItemMetadata" minOccurs="0"/>
                <xsd:element ref="ns5:MediaLengthInSecond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0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readOnly="false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c1cb81c0-7876-42cb-a1e0-eb7ad1f972ac}" ma:internalName="TaxCatchAllLabel" ma:readOnly="true" ma:showField="CatchAllDataLabel" ma:web="f556ddb9-2005-4286-96c5-b71acdb4a6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c1cb81c0-7876-42cb-a1e0-eb7ad1f972ac}" ma:internalName="TaxCatchAll" ma:showField="CatchAllData" ma:web="f556ddb9-2005-4286-96c5-b71acdb4a6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6ddb9-2005-4286-96c5-b71acdb4a68c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1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4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maphoreItemMetadata" ma:index="45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709f4-5765-474b-81af-8fca81b3f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6" nillable="true" ma:displayName="Length (seconds)" ma:internalName="MediaLengthInSeconds" ma:readOnly="true">
      <xsd:simpleType>
        <xsd:restriction base="dms:Unknown"/>
      </xsd:simpleType>
    </xsd:element>
    <xsd:element name="MediaServiceOCR" ma:index="4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1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maphoreItemMetadata xmlns="f556ddb9-2005-4286-96c5-b71acdb4a68c" xsi:nil="true"/>
    <TaxCatchAll xmlns="ca283e0b-db31-4043-a2ef-b80661bf084a">
      <Value>1033</Value>
    </TaxCatchAll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Programme Division-456D</TermName>
          <TermId xmlns="http://schemas.microsoft.com/office/infopath/2007/PartnerControls">b599cc08-53d0-4ecf-afce-40bdcdf910e2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TaxKeywordTaxHTField xmlns="f556ddb9-2005-4286-96c5-b71acdb4a68c">
      <Terms xmlns="http://schemas.microsoft.com/office/infopath/2007/PartnerControls"/>
    </TaxKeywordTaxHTField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lcf76f155ced4ddcb4097134ff3c332f xmlns="818709f4-5765-474b-81af-8fca81b3f168">
      <Terms xmlns="http://schemas.microsoft.com/office/infopath/2007/PartnerControls"/>
    </lcf76f155ced4ddcb4097134ff3c332f>
    <ContentLanguage xmlns="ca283e0b-db31-4043-a2ef-b80661bf084a">English</ContentLanguage>
    <j048a4f9aaad4a8990a1d5e5f53cb451 xmlns="ca283e0b-db31-4043-a2ef-b80661bf084a">
      <Terms xmlns="http://schemas.microsoft.com/office/infopath/2007/PartnerControls"/>
    </j048a4f9aaad4a8990a1d5e5f53cb451>
    <h6a71f3e574e4344bc34f3fc9dd20054 xmlns="ca283e0b-db31-4043-a2ef-b80661bf084a">
      <Terms xmlns="http://schemas.microsoft.com/office/infopath/2007/PartnerControls"/>
    </h6a71f3e574e4344bc34f3fc9dd20054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  <_dlc_DocId xmlns="f556ddb9-2005-4286-96c5-b71acdb4a68c">PDHEALTHOADI-843238743-6215</_dlc_DocId>
    <_dlc_DocIdUrl xmlns="f556ddb9-2005-4286-96c5-b71acdb4a68c">
      <Url>https://unicef.sharepoint.com/teams/PD-HealthOADInternal/_layouts/15/DocIdRedir.aspx?ID=PDHEALTHOADI-843238743-6215</Url>
      <Description>PDHEALTHOADI-843238743-6215</Description>
    </_dlc_DocIdUrl>
  </documentManagement>
</p:properties>
</file>

<file path=customXml/itemProps1.xml><?xml version="1.0" encoding="utf-8"?>
<ds:datastoreItem xmlns:ds="http://schemas.openxmlformats.org/officeDocument/2006/customXml" ds:itemID="{E105AE0A-F5B3-4A2D-8FAD-68F6A452AC12}"/>
</file>

<file path=customXml/itemProps2.xml><?xml version="1.0" encoding="utf-8"?>
<ds:datastoreItem xmlns:ds="http://schemas.openxmlformats.org/officeDocument/2006/customXml" ds:itemID="{E634275C-9D41-47B6-A9E2-2DF4D284EE9D}"/>
</file>

<file path=customXml/itemProps3.xml><?xml version="1.0" encoding="utf-8"?>
<ds:datastoreItem xmlns:ds="http://schemas.openxmlformats.org/officeDocument/2006/customXml" ds:itemID="{DBAB0782-B77F-49AD-83C5-8BA8755A6375}"/>
</file>

<file path=customXml/itemProps4.xml><?xml version="1.0" encoding="utf-8"?>
<ds:datastoreItem xmlns:ds="http://schemas.openxmlformats.org/officeDocument/2006/customXml" ds:itemID="{9B66E568-FCBE-4E79-ACE3-92BBB4B7C483}"/>
</file>

<file path=customXml/itemProps5.xml><?xml version="1.0" encoding="utf-8"?>
<ds:datastoreItem xmlns:ds="http://schemas.openxmlformats.org/officeDocument/2006/customXml" ds:itemID="{68D352F2-3A69-4883-8D25-84822F17CF82}"/>
</file>

<file path=customXml/itemProps6.xml><?xml version="1.0" encoding="utf-8"?>
<ds:datastoreItem xmlns:ds="http://schemas.openxmlformats.org/officeDocument/2006/customXml" ds:itemID="{E29E8C54-7F94-4041-B1C4-624D144E552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46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Univers LT Pro 45 Light</vt:lpstr>
      <vt:lpstr>Univers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Usakorn Chorchaiyakun</dc:creator>
  <cp:lastModifiedBy>Lyn Greer</cp:lastModifiedBy>
  <cp:revision>4</cp:revision>
  <dcterms:created xsi:type="dcterms:W3CDTF">2023-10-11T10:44:24Z</dcterms:created>
  <dcterms:modified xsi:type="dcterms:W3CDTF">2023-10-12T05:57:00Z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2023-10-10T00:00:00Z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2023-10-10T00:00:00Z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0x0101009BA85F8052A6DA4FA3E31FF9F74C697000DF9EC2821A5ECB48B870E0680FB80C5D</vt:lpwstr>
  </property>
  <property fmtid="{D5CDD505-2E9C-101B-9397-08002B2CF9AE}" pid="7" name="OfficeDivision">
    <vt:i4>1033</vt:i4>
  </property>
  <property fmtid="{D5CDD505-2E9C-101B-9397-08002B2CF9AE}" pid="8" name="_dlc_DocIdItemGuid">
    <vt:lpwstr>577e9b04-6915-4b59-972b-a6cac36c392e</vt:lpwstr>
  </property>
</Properties>
</file>